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B61535-2EC0-449A-8164-8A55DC32BD2F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247B27-E4EF-40B3-8B2C-9CBD526A6F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урок учебной практики по профессии « Слесарь» в группе СЛ-232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392488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 занятия: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«Смазка оборудования, регулировка и профилактическое обслуживание оборудования»</a:t>
            </a:r>
          </a:p>
          <a:p>
            <a:pPr algn="l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Цель занятия: Обучение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практическим приемам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определения 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устранения возможных неисправностей в смазочной системе оборудования.</a:t>
            </a:r>
          </a:p>
          <a:p>
            <a:pPr algn="l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Подготовила и провела: мастер производственного обучения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Дырлой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Т.Д.</a:t>
            </a:r>
          </a:p>
          <a:p>
            <a:pPr algn="l"/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4536504" cy="4958011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Формирование и усвоение приемов  проведения технического обслуживания  и диагностирования системы смазки двигателя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Формирование у студентов профессиональных навыков при выполнении       технического обслуживания и диагностирования системы смазки оборудования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Задачи занятия:</a:t>
            </a:r>
          </a:p>
        </p:txBody>
      </p:sp>
      <p:pic>
        <p:nvPicPr>
          <p:cNvPr id="7" name="Рисунок 6" descr="E:\ДЛЯ WORLD SKILS\Мастерская WorldSkills\20181009_0948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72828"/>
            <a:ext cx="3240360" cy="440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Формирование у студентов умения оценивать свой уровень знаний и стремление его повышать;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навыков самостоятельной работы, внимания, координации движений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</p:txBody>
      </p:sp>
      <p:pic>
        <p:nvPicPr>
          <p:cNvPr id="4" name="Рисунок 3" descr="E:\ДЛЯ WORLD SKILS\Мастерская WorldSkills\20181009_0947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26868"/>
            <a:ext cx="1872208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ДЛЯ WORLD SKILS\Мастерская WorldSkills\20181009_095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05520" y="3573016"/>
            <a:ext cx="228290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у студентов аккуратности, трудолюбия, бережного отношения к  оборудованию и инструментам;                   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Пробуждение эмоционального интереса к выполнению работ;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Способствовать развитию самостоятельности студентов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Воспитательные:</a:t>
            </a:r>
          </a:p>
        </p:txBody>
      </p:sp>
      <p:pic>
        <p:nvPicPr>
          <p:cNvPr id="4" name="Рисунок 3" descr="E:\ДЛЯ WORLD SKILS\Мастерская WorldSkills\20181009_095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521" y="1417638"/>
            <a:ext cx="252028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ЛЯ WORLD SKILS\Мастерская WorldSkills\20181009_095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62662" y="3861048"/>
            <a:ext cx="26137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009" y="1196752"/>
            <a:ext cx="3649575" cy="5345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Закрепить полученные знания, приемы, умения и навыки по выполнению 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технического обслуживания и диагностирования системы смазки оборудования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Дидактические задачи:</a:t>
            </a:r>
          </a:p>
        </p:txBody>
      </p:sp>
      <p:pic>
        <p:nvPicPr>
          <p:cNvPr id="6" name="Рисунок 5" descr="E:\ДЛЯ WORLD SKILS\Мастерская WorldSkills\20181010_1012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492" y="1197428"/>
            <a:ext cx="2461815" cy="366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ДЛЯ WORLD SKILS\Мастерская WorldSkills\20181010_101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58978" y="3436500"/>
            <a:ext cx="3905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:\ДЛЯ WORLD SKILS\Мастерская WorldSkills\20181010_1145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092115" cy="574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89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Открытый урок учебной практики по профессии « Слесарь» в группе СЛ-232</vt:lpstr>
      <vt:lpstr>Задачи занятия:</vt:lpstr>
      <vt:lpstr>Развивающие:</vt:lpstr>
      <vt:lpstr>Воспитательные:</vt:lpstr>
      <vt:lpstr>Дидактические задачи: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учебной практики по профессии « Слесарь» в группе СЛ-232</dc:title>
  <dc:creator>НФТ</dc:creator>
  <cp:lastModifiedBy>User</cp:lastModifiedBy>
  <cp:revision>27</cp:revision>
  <dcterms:created xsi:type="dcterms:W3CDTF">2018-10-11T10:43:17Z</dcterms:created>
  <dcterms:modified xsi:type="dcterms:W3CDTF">2018-10-11T11:24:37Z</dcterms:modified>
</cp:coreProperties>
</file>